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1179" r:id="rId2"/>
    <p:sldId id="1149" r:id="rId3"/>
    <p:sldId id="1176" r:id="rId4"/>
    <p:sldId id="1177" r:id="rId5"/>
    <p:sldId id="1178" r:id="rId6"/>
    <p:sldId id="1159" r:id="rId7"/>
    <p:sldId id="1160" r:id="rId8"/>
    <p:sldId id="1161" r:id="rId9"/>
    <p:sldId id="1162" r:id="rId10"/>
    <p:sldId id="1163" r:id="rId11"/>
    <p:sldId id="1164" r:id="rId12"/>
    <p:sldId id="1165" r:id="rId13"/>
    <p:sldId id="1166" r:id="rId14"/>
    <p:sldId id="1167" r:id="rId15"/>
    <p:sldId id="1168" r:id="rId16"/>
    <p:sldId id="1169" r:id="rId17"/>
    <p:sldId id="1170" r:id="rId18"/>
    <p:sldId id="1171" r:id="rId19"/>
    <p:sldId id="1172" r:id="rId20"/>
    <p:sldId id="1173" r:id="rId21"/>
    <p:sldId id="1174" r:id="rId22"/>
    <p:sldId id="1175" r:id="rId23"/>
    <p:sldId id="11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C4DD-9562-4248-99AC-DC79F76FAF21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A9252-DD70-F74F-AD5F-16B1CD05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64BD03-722E-9B4E-B5F9-B00645E8F5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50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325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73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9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53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345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996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23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66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69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17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12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989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809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67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18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32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9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5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3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611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2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76EDB-9FDB-A44E-92F8-CAC8D01848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38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D625-63BB-944C-A7C5-1A926AE4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EC4B3-A24F-DE4E-8F46-C7915DF48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6BE8-18BA-F043-831F-687EFEDE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D79A2-A2A6-4E40-BA4D-B9490E21F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51A93-0A96-0540-A496-7CE44D6B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D609-311F-A24C-8740-C4F6DCD5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94368-9B4C-BF42-BA06-903885B37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1BA50-E228-0247-AA27-62D07772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1820-1A21-CC4E-A536-BC77015D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8F961-FE2D-4D4C-A5FB-EF09DC61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9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FEFDC-1C78-F941-A4F0-CF3A15316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F49F8-7FBE-FB4B-9D54-970D094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E0001-C66F-1944-B7C4-BC6DBA45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51A87-610C-B142-9083-9C67EB71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D25C3-0068-D742-B0BF-792A9578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53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1pPr>
            <a:lvl2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2pPr>
            <a:lvl3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3pPr>
            <a:lvl4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4pPr>
            <a:lvl5pPr>
              <a:lnSpc>
                <a:spcPct val="100000"/>
              </a:lnSpc>
              <a:spcAft>
                <a:spcPts val="1800"/>
              </a:spcAft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3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B2D0-D343-7A42-A36C-7294F2B5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5364-52B3-954C-A216-4F335FE3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3295-7697-5546-B4A7-CE3FCDC2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C9859-68D6-234B-9D8F-0C6F79C0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9C051-4C60-284C-88DD-3974428D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9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F848-FC8D-8C43-A994-6A22B85B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6863D-DF09-B24B-930E-A8C785498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BF2AF-3EF2-C64A-AEE1-9273BA10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126A6-EF9E-7646-970E-0BC358E8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F10C-15C9-144B-A1D9-83E4D92C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EB21-765A-0647-8631-F03D2430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33A3-6EE3-B94A-AD72-DFB635E7C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82A00-9EB1-6749-981F-891071E7A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54D4F-B4FE-A44C-ACAB-576E47B3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29C80-B940-9F45-9E53-785F7179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B1B6B-7BDE-3C46-95FF-6E437FA6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C197-998A-4047-9774-0BF157EB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04329-39A1-0C46-BD70-D4FC1C410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542AA-E5C3-3849-9AB7-8E07F675E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AFEB8-4A40-D149-BEB6-AA79EAB39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1C5F9-05CA-DF42-BCC5-F76DA395B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D8ECB-F835-074B-A1A4-917FC34E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1842DA-A053-D840-875B-9D3A4A75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E7772-5D52-8548-A436-B5961183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5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54CD-5A36-0A45-AEC2-B0DFCC44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22152-6B3E-F24F-B848-93ADACB4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8E9DF-7AA6-FD41-AC8A-8291626C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12C0C-1CCA-4B41-B2DB-27928D0E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9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4707F-17B3-1545-9967-40DECC7F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4A48C-41CB-C447-9093-7F848C0A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894C0-CC75-3846-8D1A-F32C7C3E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C7EF-7D0D-EF40-86F4-5FBD4B66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5069-35EC-5744-B839-C4571C43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88660-0A11-5E44-A8E0-790CA58AB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93113-5E97-8D4E-B4D7-846ED35F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0C2A-BAD1-2443-B04B-2F963EDF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1D8D0-DDAF-0E4D-B4E9-1506A2EE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4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5EE8-8FF7-8645-A53E-3A031869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49976-1BA6-0543-B7A0-C6198A739A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44859-77C0-3748-99C7-689F4A3FD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7587FE-6C39-D446-BA12-5CA8D8B5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6731B-5441-8945-B476-22F2C2E5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32986-4688-1449-BCCF-13B384E8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4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78DF2-DF91-7540-B1CB-E6F5FE7D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3B0B-0548-6F41-9057-9BFCC6241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392CC-F652-5342-BF0A-B2E1765E4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1597-1A20-1D42-AC3E-C51EA86EBCE6}" type="datetimeFigureOut">
              <a:rPr lang="en-US" smtClean="0"/>
              <a:t>6/23/19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4AFF0-B8E8-0646-9C1D-6F62F961B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F61C0-F8DC-1C4F-ADCB-0AAD4464E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4F90D-CC03-7D47-9907-15FF89B8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5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69DD5-223F-BC42-86CC-67439F7931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7349" y="1200152"/>
            <a:ext cx="7696795" cy="4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A quick and practical comparison: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phylogenetics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 vs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phylogenomics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, vs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pangenomics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DDAD862-FDA3-AA4E-86F6-0E80E95BBE59}"/>
              </a:ext>
            </a:extLst>
          </p:cNvPr>
          <p:cNvSpPr txBox="1"/>
          <p:nvPr/>
        </p:nvSpPr>
        <p:spPr>
          <a:xfrm>
            <a:off x="8597349" y="6480313"/>
            <a:ext cx="3594632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http://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merenlab.org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 Neue Condensed" panose="02000503000000020004" pitchFamily="2" charset="0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momics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Helvetica Neue Condensed" panose="02000503000000020004" pitchFamily="2" charset="0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97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AF14D-F2CC-C64E-9D09-F68714367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F5EFA-1497-F54A-B76C-0D181979C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0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04ED3-301E-974A-9FDA-A75BCBBBC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7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2BE9E-7E21-B84F-80BD-852CEC83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1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467A37-93B6-644B-9E74-3A7B81DD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46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30C1F-0146-5B4A-AF45-A2D6972EA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1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839A7-FCE4-514F-8B4D-E30695EB2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338D1-8FCA-1E42-BA3E-9743327B8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2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2A044C-D416-A447-B544-C16A5A3F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0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08E97-EA68-C74D-B6F8-5E3C9F4ED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3478A6-78AB-5643-BC28-A153B5C8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8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D4F35-C083-654E-B50D-79BAC030D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0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D99D6-BD5B-6947-9F47-AB05C449E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21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AC650-CCD6-A241-8A20-AB080D01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8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812077-2DAB-8F42-B44C-CFA1A9B58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2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C49B25-C315-D847-8082-41FEDDB05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3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0D322-D535-7D46-B3AF-C3F2136FA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025AB-0B07-2746-A937-CBC80DAA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4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4040F-5952-7547-9C7A-15C674DE4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5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57E25-67D5-4C42-BBE9-AE4C5C2F8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3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D0D80-42F4-AC41-B110-A1DF9035C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7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9761E-F6E6-2244-8050-5A8CB765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1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Macintosh PowerPoint</Application>
  <PresentationFormat>Widescreen</PresentationFormat>
  <Paragraphs>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Helvetica Neue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Eren</dc:creator>
  <cp:lastModifiedBy>A Eren</cp:lastModifiedBy>
  <cp:revision>2</cp:revision>
  <dcterms:created xsi:type="dcterms:W3CDTF">2019-06-24T02:31:22Z</dcterms:created>
  <dcterms:modified xsi:type="dcterms:W3CDTF">2019-06-24T02:42:57Z</dcterms:modified>
</cp:coreProperties>
</file>