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1033" r:id="rId2"/>
    <p:sldId id="897" r:id="rId3"/>
    <p:sldId id="1068" r:id="rId4"/>
    <p:sldId id="1081" r:id="rId5"/>
    <p:sldId id="1082" r:id="rId6"/>
    <p:sldId id="1083" r:id="rId7"/>
    <p:sldId id="1084" r:id="rId8"/>
    <p:sldId id="1069" r:id="rId9"/>
    <p:sldId id="1071" r:id="rId10"/>
    <p:sldId id="1072" r:id="rId11"/>
    <p:sldId id="1073" r:id="rId12"/>
    <p:sldId id="1074" r:id="rId13"/>
    <p:sldId id="1075" r:id="rId14"/>
    <p:sldId id="1076" r:id="rId15"/>
    <p:sldId id="1077" r:id="rId16"/>
    <p:sldId id="1078" r:id="rId17"/>
    <p:sldId id="1079" r:id="rId18"/>
    <p:sldId id="1080" r:id="rId19"/>
    <p:sldId id="1067" r:id="rId20"/>
    <p:sldId id="1094" r:id="rId21"/>
    <p:sldId id="1091" r:id="rId22"/>
    <p:sldId id="1092" r:id="rId23"/>
    <p:sldId id="1093" r:id="rId24"/>
    <p:sldId id="1058" r:id="rId25"/>
    <p:sldId id="1059" r:id="rId26"/>
    <p:sldId id="1060" r:id="rId27"/>
    <p:sldId id="1061" r:id="rId28"/>
    <p:sldId id="1062" r:id="rId29"/>
    <p:sldId id="1063" r:id="rId30"/>
    <p:sldId id="1064" r:id="rId31"/>
    <p:sldId id="1065" r:id="rId32"/>
    <p:sldId id="1066" r:id="rId33"/>
    <p:sldId id="1039" r:id="rId34"/>
    <p:sldId id="1040" r:id="rId35"/>
    <p:sldId id="1041" r:id="rId36"/>
    <p:sldId id="1042" r:id="rId37"/>
    <p:sldId id="1043" r:id="rId38"/>
    <p:sldId id="1044" r:id="rId39"/>
    <p:sldId id="1045" r:id="rId40"/>
    <p:sldId id="1088" r:id="rId41"/>
    <p:sldId id="1046" r:id="rId42"/>
    <p:sldId id="1047" r:id="rId43"/>
    <p:sldId id="1048" r:id="rId44"/>
    <p:sldId id="1049" r:id="rId45"/>
    <p:sldId id="1050" r:id="rId46"/>
    <p:sldId id="1051" r:id="rId47"/>
    <p:sldId id="1052" r:id="rId48"/>
    <p:sldId id="1053" r:id="rId49"/>
    <p:sldId id="1054" r:id="rId50"/>
    <p:sldId id="108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518C2-D1BA-564C-AB09-E768C424E0DB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F6859-1669-3241-9D2C-A9E38B153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64BD03-722E-9B4E-B5F9-B00645E8F5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9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9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58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0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89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023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343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12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822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61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3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64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33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7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38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18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427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421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6879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679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01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68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03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843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262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715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38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62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58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447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18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38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3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06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545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006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518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3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69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4974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777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2394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5636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43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24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978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509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3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472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76EDB-9FDB-A44E-92F8-CAC8D01848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1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51CEA-3EA5-BB45-9FDD-CDF685E34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CD58B-D4C5-FD44-B42A-9316B423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07A2-D840-3246-B862-D9D3FD311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7D4E6-7E81-1542-82EA-CA21FD44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6D4E0-3AEC-EF4D-81C1-1252153C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7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0DE0-6F79-8B4F-B8DA-94C1E6964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9EB0A-7F50-664B-92BE-063084B0C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C7D92-AE6D-4F44-BDDB-17A1687F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7196F-DF3A-6E40-9852-1F6A3A732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14F1-FB51-2F42-B7FB-EC0462EC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54419-97D2-3B4C-8047-567D93139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273126-B3F1-A24A-93A1-D63CA6C04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50F9-7762-224C-B84D-9537F230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A29F7-D933-874E-84EE-DF5685E32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4C14D-05EC-F140-A002-F2D36BD5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17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1pPr>
            <a:lvl2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2pPr>
            <a:lvl3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3pPr>
            <a:lvl4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4pPr>
            <a:lvl5pPr>
              <a:lnSpc>
                <a:spcPct val="100000"/>
              </a:lnSpc>
              <a:spcAft>
                <a:spcPts val="1800"/>
              </a:spcAft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63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A1E1-B3BB-D14B-96F1-3FFFC3ED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8771A-2892-6B40-BBD6-EC9A280C1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33E7A-44BC-B544-B33D-36FE509F5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86535-D172-A242-B054-84064BC3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DAD45-9D2E-0B46-BE84-A01C253F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E433-DB1F-D94C-B194-9A3F5C36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F9A40-4D00-EC47-946C-550110BE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E08BE-A2E2-BE41-B1E1-C38A9CF8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52CA9-8147-D843-8435-F10C0B37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FDDA-461D-9946-95A7-6137A5BE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8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EDE47-F522-804B-AAC0-EEC948FE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066BF-DE04-5846-8FAE-990D393FF9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B634C-0290-A24A-9DFA-EF178D41D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E49AA-9980-2A4B-A902-BE6C4E3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F9EB6-B252-7642-9867-B140AB7F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A46FC-B2A3-C641-B3C6-DFCC81F7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4B4C-3D8A-8A44-B44A-86EFF7176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EDD59-C924-BE49-B1D8-11B74EF0B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F78F-2975-3544-AF7F-465BF4228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0FC10-A3DD-6B40-84FB-90BFDB58B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522EA-4421-9740-A16A-AA62ADA12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B7BA66-62D5-4949-BB32-CE28202F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A53CA-1BAA-C64F-ADD2-74BB5846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1C502-B98F-1043-BC88-A7AA1102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8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3F9D3-9883-954F-91F0-8AE0DCA5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2D1AE-5F40-FD4E-8DF9-84CCBE02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37A53-06AC-5740-90FB-93000D5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0C31E-CC38-8341-A8E7-0991DBCDB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BB61C-8252-2947-BB0E-E8562CEB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D8F14-76EC-4445-A255-52BCB3BC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F7308-F299-8140-ADFA-1F69A929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0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76B6-7D02-9546-8373-E7482E64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A546A-57C8-8B42-B574-540BE3EFE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66A455-DB45-BB45-BE86-FD41407AE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12527-7F45-6443-8329-761DE5C3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D224B-65C0-6046-AE2F-CD693A76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6CBF13-F889-4047-BA2C-E8EC86D1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98B18-B43A-8D4D-94B1-DBA6AB6F5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017298-ED7D-354A-AC4F-B8E27979B6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9ED7D-25EF-A946-939A-6D38CB602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23A0B-27B4-BB4B-B117-E26CC2B2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AB889-FBB6-D948-9405-322652D7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49279-5997-0041-A0F4-8DCE5173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8BE82-C194-1C4A-BC86-D9B4FBE3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6AFC1-0C27-5541-8CE4-2501BC0A8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8A969-C253-1745-8008-CE0A02F03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883F0-A7F6-C84B-A6DF-F8D506ADFAA6}" type="datetimeFigureOut">
              <a:rPr lang="en-US" smtClean="0"/>
              <a:t>6/23/19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15483-BA3E-5740-A0C8-A623EE539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CA585-0DB4-B34D-9D31-C4E81AEF9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AA4A-92C8-7648-AF4E-FD8F0D5F2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69DD5-223F-BC42-86CC-67439F793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625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199" y="1200152"/>
            <a:ext cx="7823201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Pangenomics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: a family of computational strategies that determine the pangenome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0CC07B8-42EE-9B4D-82F3-663F9EBF0BE8}"/>
              </a:ext>
            </a:extLst>
          </p:cNvPr>
          <p:cNvSpPr txBox="1"/>
          <p:nvPr/>
        </p:nvSpPr>
        <p:spPr>
          <a:xfrm>
            <a:off x="8597349" y="6480313"/>
            <a:ext cx="3594632" cy="37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http://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merenlab.org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uLnTx/>
                <a:uFillTx/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momics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uLnTx/>
              <a:uFillTx/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3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E2996-EE51-B843-B3A8-293D7548A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3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2C554-1802-194B-82AA-92856268A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4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D4B95-C027-9B4A-AA65-750E579A9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B0B69A-AD7D-B043-9E00-1C4B0CE7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23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2F54D-3CAF-C045-866B-38B810664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2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80AFF-D334-EB47-B596-F8B9A3E82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8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D97CF-352E-4847-B8AC-44F4E0B17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B7C79-5FB8-8F48-BC29-E3A6323C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D3E30-3FA5-784E-B89E-D8D1E830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EAD4EC-067B-A140-8508-4C66E78EA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9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0DDCFD-3233-8047-9C13-F50ACC17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1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FB4D2-00FC-3747-88FF-5D5FDC1F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3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FFAD1F-B585-9E45-920B-ED6DC854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9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44F75-2B3A-D241-9BF3-FF2EBF056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CB3183-3676-EF4E-B81D-448D2050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2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3D5E80-6678-8B4E-9B51-5F95B0F2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13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D1295F-1655-B24D-BCFD-2D402D33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8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9D606-ACC5-DD42-BDA6-562A841DC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1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431A7-063B-6543-8195-550052AA9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3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6F301-BA0D-5D41-BF50-93329C6A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80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59103-56BD-F346-A2C3-5B4A70B52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1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367BB-420C-E84D-8654-E3479979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40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25D0B-AE01-554E-A40D-8202B3FD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18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A7149-2206-B745-A2A9-27C2AC5E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3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F39995-6954-CE4E-A64B-AFE25C3E5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84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A10D6-1DA5-524E-A9EB-69EDF47F4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44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E5FC5-4C7B-B447-B73C-EBABE78DE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83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BFEAE-E671-7B4A-BCE2-997D2C2DC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3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02DA3-33E6-8740-B795-DD8D650E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4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04A9-DB56-0540-BFAB-140880E77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0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F6C11-FEBE-E247-A10D-EE2C115F6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5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4D7854-D1F6-644C-871F-0AEB1570F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D39E-FE4B-594E-A9FD-2B1AF303E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23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E922D-0750-0C4C-827F-9B7E1516C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15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6798F-AC57-A141-8A39-3EDE31FA6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5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14747-C885-8349-A677-56ED42089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2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FF42E-B8CA-FD4D-8110-B25C5E466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10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56A662-846B-194E-AF40-00551C30D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2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D587D-8C4B-C048-A97C-C35DDD5C9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6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960659-D9E4-D741-959D-F5C820D4B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60713E-B539-E04A-A13E-448359A1B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0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1EE6D-9737-0B44-B336-49A86346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21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086443-623C-B54A-9ED6-77162097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77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C7685-E021-6A42-9D95-78717BC3E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48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FE411E-2081-1749-AB91-63ABEE19A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6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FFED6-2BC8-0247-AC1A-0AE5A1867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89F76F-C85B-9B4C-8CF7-DBDCC21B8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5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D0826-B56B-774F-B211-F98DFE25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B067C-A5FD-114E-B29F-BE6D2D55A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1" y="0"/>
            <a:ext cx="12054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5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Macintosh PowerPoint</Application>
  <PresentationFormat>Widescreen</PresentationFormat>
  <Paragraphs>52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Helvetica Neue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Eren</dc:creator>
  <cp:lastModifiedBy>A Eren</cp:lastModifiedBy>
  <cp:revision>2</cp:revision>
  <dcterms:created xsi:type="dcterms:W3CDTF">2019-06-24T02:23:54Z</dcterms:created>
  <dcterms:modified xsi:type="dcterms:W3CDTF">2019-06-24T02:42:41Z</dcterms:modified>
</cp:coreProperties>
</file>