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910" r:id="rId3"/>
    <p:sldId id="964" r:id="rId4"/>
    <p:sldId id="965" r:id="rId5"/>
    <p:sldId id="966" r:id="rId6"/>
    <p:sldId id="960" r:id="rId7"/>
    <p:sldId id="961" r:id="rId8"/>
    <p:sldId id="962" r:id="rId9"/>
    <p:sldId id="959" r:id="rId10"/>
    <p:sldId id="967" r:id="rId11"/>
    <p:sldId id="968" r:id="rId12"/>
    <p:sldId id="969" r:id="rId13"/>
    <p:sldId id="970" r:id="rId14"/>
    <p:sldId id="971" r:id="rId15"/>
    <p:sldId id="972" r:id="rId16"/>
    <p:sldId id="973" r:id="rId17"/>
    <p:sldId id="974" r:id="rId18"/>
    <p:sldId id="978" r:id="rId19"/>
    <p:sldId id="979" r:id="rId20"/>
    <p:sldId id="975" r:id="rId21"/>
    <p:sldId id="976" r:id="rId22"/>
    <p:sldId id="977" r:id="rId23"/>
    <p:sldId id="334" r:id="rId24"/>
    <p:sldId id="33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06C84-D83B-3645-941B-B453F3E1D7C7}" type="datetimeFigureOut">
              <a:rPr lang="en-US" smtClean="0"/>
              <a:t>6/23/19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BE5A3-653E-1448-955C-D5F878EF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6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4BD03-722E-9B4E-B5F9-B00645E8F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772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C87D9-9D57-864B-93B4-09836C948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250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C87D9-9D57-864B-93B4-09836C948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19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C87D9-9D57-864B-93B4-09836C948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189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C87D9-9D57-864B-93B4-09836C948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33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C87D9-9D57-864B-93B4-09836C948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143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C87D9-9D57-864B-93B4-09836C948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423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C87D9-9D57-864B-93B4-09836C948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47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2D49D-D2BC-CA4F-BDC8-6DE5DF4FB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AEBBC0-3C31-4F46-A9FB-7F1670769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7A332-AE08-E049-987C-A40340475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353E-029B-C345-8D34-92C70ACC66B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0630B-68F4-454B-89B9-EECCD403A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6B803-3034-954F-ACCB-6644CD0F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9A4D-D3DD-A14D-8494-0F6F4FAD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6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82661-53A4-5945-8A07-2B18F0EEB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488EE0-198C-0649-867D-5C816A15B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9522C-CAC6-4C40-9292-40690D63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353E-029B-C345-8D34-92C70ACC66B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DDF2D-7567-3F4D-A769-F0081C4EB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BDE79-FE5B-784B-B362-EF8030BB1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9A4D-D3DD-A14D-8494-0F6F4FAD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5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590F0C-F861-5440-AD30-142E720928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3535A-3976-A34D-9B0C-8628A1A08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4190C-510F-A842-B71B-D67317FBC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353E-029B-C345-8D34-92C70ACC66B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27337-9982-114D-90BB-5C7E11CAF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976D9-F2EE-094C-A568-F5BE04C96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9A4D-D3DD-A14D-8494-0F6F4FAD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18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2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68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87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35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66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27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51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0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8435A-74D6-834F-8283-41CFA77B3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0D2C7-1EC3-8A47-BCD3-07C9C643C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D87E7-6314-B14E-9B8D-3D2D1D13E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353E-029B-C345-8D34-92C70ACC66B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926BB-67E3-BF4B-B35F-0B8D33BB7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DE569-1205-CA40-8EE7-A4FA555C3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9A4D-D3DD-A14D-8494-0F6F4FAD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99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00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54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4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0" y="1219200"/>
            <a:ext cx="10972800" cy="4953000"/>
          </a:xfrm>
        </p:spPr>
        <p:txBody>
          <a:bodyPr/>
          <a:lstStyle>
            <a:lvl1pPr>
              <a:lnSpc>
                <a:spcPct val="100000"/>
              </a:lnSpc>
              <a:spcAft>
                <a:spcPts val="1800"/>
              </a:spcAft>
              <a:defRPr>
                <a:latin typeface="+mj-lt"/>
              </a:defRPr>
            </a:lvl1pPr>
            <a:lvl2pPr>
              <a:lnSpc>
                <a:spcPct val="100000"/>
              </a:lnSpc>
              <a:spcAft>
                <a:spcPts val="1800"/>
              </a:spcAft>
              <a:defRPr>
                <a:latin typeface="+mj-lt"/>
              </a:defRPr>
            </a:lvl2pPr>
            <a:lvl3pPr>
              <a:lnSpc>
                <a:spcPct val="100000"/>
              </a:lnSpc>
              <a:spcAft>
                <a:spcPts val="1800"/>
              </a:spcAft>
              <a:defRPr>
                <a:latin typeface="+mj-lt"/>
              </a:defRPr>
            </a:lvl3pPr>
            <a:lvl4pPr>
              <a:lnSpc>
                <a:spcPct val="100000"/>
              </a:lnSpc>
              <a:spcAft>
                <a:spcPts val="1800"/>
              </a:spcAft>
              <a:defRPr>
                <a:latin typeface="+mj-lt"/>
              </a:defRPr>
            </a:lvl4pPr>
            <a:lvl5pPr>
              <a:lnSpc>
                <a:spcPct val="100000"/>
              </a:lnSpc>
              <a:spcAft>
                <a:spcPts val="1800"/>
              </a:spcAft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1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1B4B9-D248-4444-B5F1-71150390F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331E1-24A2-9E47-94B9-4B28D93AF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0F6D8-01C9-4248-B96B-7975A5552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353E-029B-C345-8D34-92C70ACC66B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C9845-2EBA-FD4B-9846-9C23BAEB4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397EF-4B71-AB41-82D4-98044AB4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9A4D-D3DD-A14D-8494-0F6F4FAD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7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1448D-8744-E54B-A5EC-42AAA5D4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1F1EF-8E90-9D40-8DA3-97CA6DF0A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50340D-52C1-2C4A-A6A7-AB0202573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93C46-EB1E-FE48-B431-E27F3438B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353E-029B-C345-8D34-92C70ACC66B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3C9F3-574E-F54B-BE9F-EE156E342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59F67-D7F6-D741-87AD-7CC985D8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9A4D-D3DD-A14D-8494-0F6F4FAD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4F430-A12B-9A40-828C-80A2520A2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74081-A5B2-FC47-91F5-E88DEB4BF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07AEC-8E01-564F-BAA9-572FF7C7A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7294D9-798C-664E-A9EC-C94FEA6F3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866322-427E-214C-8F6E-9C8A868A56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877356-9648-BE4E-9736-7582BFCEA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353E-029B-C345-8D34-92C70ACC66B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BE4472-1A98-6347-85A6-834C99E9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0146D-4C8B-FE48-B8CF-D07E847B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9A4D-D3DD-A14D-8494-0F6F4FAD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0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CE35A-74EB-9844-8C19-7B2A75DAE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827522-59A8-0849-992C-6A49BD75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353E-029B-C345-8D34-92C70ACC66B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635EC-0F93-894F-B62D-3DC554B38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7B864D-7AAB-9C41-9339-D6DDDDB80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9A4D-D3DD-A14D-8494-0F6F4FAD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9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562DC-68BA-D44B-A892-D9EE3C3F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353E-029B-C345-8D34-92C70ACC66B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7C90B9-D1F8-1F49-8083-7D19A4EAD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C7A25-F101-D048-8345-37BEF9E66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9A4D-D3DD-A14D-8494-0F6F4FAD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9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FCC50-50A3-CD4A-A2E8-BAED74C84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7BD84-F119-B241-82A2-A77BA497E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3B33E-CEA2-4F45-AAEF-3ECC3B47B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51F59-1071-0D40-A3DF-E09269FE0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353E-029B-C345-8D34-92C70ACC66B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B9EDC-2778-934C-A234-9F7D043C7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97046-1F1F-334C-85D0-8429C0D7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9A4D-D3DD-A14D-8494-0F6F4FAD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4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EC858-1027-F64B-A342-5D68E9705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8C25FB-8448-E94E-962A-DB5B6776E4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A41B0-AF58-824B-914D-34325457C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A38C8-DE8E-D347-8CC5-5C35720A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353E-029B-C345-8D34-92C70ACC66B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12E09-80B9-874E-B404-0CFF6B0C1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C869B-6467-004F-BDB9-2194EB107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9A4D-D3DD-A14D-8494-0F6F4FAD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2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2CC523-7571-F442-94D4-EE9B9703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C5D1A-7409-0349-9B8D-8A40ED3D8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B418A-7E16-714C-939B-B2F002F85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A353E-029B-C345-8D34-92C70ACC66B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C7322-F7AE-1842-8105-8F6105383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1237A-1529-0B4A-8A67-48EA3F774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A9A4D-D3DD-A14D-8494-0F6F4FAD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7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E69DD5-223F-BC42-86CC-67439F7931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625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7349" y="1200152"/>
            <a:ext cx="7434525" cy="4457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The concept of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differential coverage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and its use in genome binning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C0D5E1B-703E-5941-802B-58A033AEDF29}"/>
              </a:ext>
            </a:extLst>
          </p:cNvPr>
          <p:cNvSpPr txBox="1"/>
          <p:nvPr/>
        </p:nvSpPr>
        <p:spPr>
          <a:xfrm>
            <a:off x="8597349" y="6480313"/>
            <a:ext cx="3594632" cy="377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http://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merenlab.org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/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momics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694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8D9A01-57A2-7B43-8493-2F8D5B7D1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85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B4A45A-C74E-CB45-B808-4FF3085CD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08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9EB0B-A6B0-FD40-96B1-1319D731C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56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D866F5-257D-BE4D-9D67-E32780771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97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269589-E995-0247-8C33-3F7AB4FA8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73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8698E4-E5EF-D343-8842-54D8EE4BA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47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EA7AA7-3AB0-D449-A029-90D469F05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62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5F7D58-CAE6-D648-B0D2-E5FE3F90B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40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667A36-9766-2E4B-A3E7-FDCCB7F2B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65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D0B514-270C-6C45-9D45-D0C336C2E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49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707B8D-B8BC-CA46-9A37-227441535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02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00ACA6-63EE-F14D-A7D1-21F7BA548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00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3C7B05-48E8-B04C-AEDD-08D00DBE6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09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617AD9-EB37-6B43-B09C-12B1ECAB8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9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029850-0458-434B-BD9A-BAB01C942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1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0E13ED-A9A7-B241-8E01-285ADBB90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5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F2BCD9-FEB7-A441-A6CA-FB322C3E1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00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BB8412-9FA9-3944-8980-3A4D92700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46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4A47E7-319D-8148-A0FB-3C3D8496D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30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8229E7-D6A3-6344-8DF0-A5A49E819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44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AB6442-253E-D04C-9F5B-96F0D0172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98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FBA7EA-E509-C54A-8C8F-D02957E4C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15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</Words>
  <Application>Microsoft Macintosh PowerPoint</Application>
  <PresentationFormat>Widescreen</PresentationFormat>
  <Paragraphs>10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Helvetica Neue Condensed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Eren</dc:creator>
  <cp:lastModifiedBy>A Eren</cp:lastModifiedBy>
  <cp:revision>3</cp:revision>
  <dcterms:created xsi:type="dcterms:W3CDTF">2019-06-24T02:19:46Z</dcterms:created>
  <dcterms:modified xsi:type="dcterms:W3CDTF">2019-06-24T02:46:31Z</dcterms:modified>
</cp:coreProperties>
</file>